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1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r" defTabSz="914400" rtl="1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Sphere Embedding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Dekel </a:t>
            </a:r>
            <a:r>
              <a:rPr lang="en-US" dirty="0" err="1"/>
              <a:t>Matalon</a:t>
            </a:r>
            <a:r>
              <a:rPr lang="en-US" dirty="0"/>
              <a:t>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1194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66831"/>
          </a:xfrm>
        </p:spPr>
        <p:txBody>
          <a:bodyPr/>
          <a:lstStyle/>
          <a:p>
            <a:r>
              <a:rPr lang="en-US" dirty="0"/>
              <a:t>Sphere representation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is discrete point on n-dim sphere, living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algn="l" rtl="0"/>
                <a:r>
                  <a:rPr lang="en-US" dirty="0"/>
                  <a:t>r is the radius of the sphere. For every point on the sphere: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geodesic distance between points </a:t>
                </a:r>
                <a:r>
                  <a:rPr lang="en-US" dirty="0" err="1"/>
                  <a:t>i,j</a:t>
                </a:r>
                <a:endParaRPr lang="en-US" dirty="0"/>
              </a:p>
              <a:p>
                <a:pPr algn="l" rtl="0"/>
                <a:r>
                  <a:rPr lang="en-US" dirty="0"/>
                  <a:t>Z is the matrix which holds all the points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2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3810"/>
            <a:ext cx="9601200" cy="966831"/>
          </a:xfrm>
        </p:spPr>
        <p:txBody>
          <a:bodyPr/>
          <a:lstStyle/>
          <a:p>
            <a:r>
              <a:rPr lang="en-US"/>
              <a:t>Sphere representation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5999"/>
                <a:ext cx="9601200" cy="3670183"/>
              </a:xfrm>
            </p:spPr>
            <p:txBody>
              <a:bodyPr>
                <a:normAutofit lnSpcReduction="10000"/>
              </a:bodyPr>
              <a:lstStyle/>
              <a:p>
                <a:pPr algn="l" rtl="0"/>
                <a:r>
                  <a:rPr lang="en-US" dirty="0"/>
                  <a:t>For every 2 points on the sphere</a:t>
                </a:r>
              </a:p>
              <a:p>
                <a:pPr lvl="1" algn="l" rtl="0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the angle between the vectors connecting the origin to the points.</a:t>
                </a:r>
              </a:p>
              <a:p>
                <a:pPr lvl="1" algn="l" rt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is given using scalar product between those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 algn="l" rt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 algn="l" rt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 algn="l" rt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arccos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algn="l" rtl="0"/>
                <a:r>
                  <a:rPr lang="en-US" dirty="0"/>
                  <a:t>Matrix notation:</a:t>
                </a:r>
              </a:p>
              <a:p>
                <a:pPr lvl="1"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∙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arccos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 algn="l" rtl="0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5999"/>
                <a:ext cx="9601200" cy="3670183"/>
              </a:xfrm>
              <a:blipFill>
                <a:blip r:embed="rId2"/>
                <a:stretch>
                  <a:fillRect l="-571" t="-21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53299" y="1593908"/>
                <a:ext cx="2894703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Relation between Z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endParaRPr lang="he-IL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299" y="1593908"/>
                <a:ext cx="2894703" cy="369332"/>
              </a:xfrm>
              <a:prstGeom prst="rect">
                <a:avLst/>
              </a:prstGeom>
              <a:blipFill>
                <a:blip r:embed="rId3"/>
                <a:stretch>
                  <a:fillRect l="-1899" t="-11475" b="-213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858665" y="1444818"/>
                <a:ext cx="36017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the geodesic distances Matrix</a:t>
                </a:r>
                <a:endParaRPr lang="he-IL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665" y="1444818"/>
                <a:ext cx="3601755" cy="369332"/>
              </a:xfrm>
              <a:prstGeom prst="rect">
                <a:avLst/>
              </a:prstGeom>
              <a:blipFill>
                <a:blip r:embed="rId4"/>
                <a:stretch>
                  <a:fillRect t="-11475" r="-846" b="-213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858665" y="1755288"/>
            <a:ext cx="4144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Z is the matrix which holds all the points</a:t>
            </a:r>
          </a:p>
        </p:txBody>
      </p:sp>
    </p:spTree>
    <p:extLst>
      <p:ext uri="{BB962C8B-B14F-4D97-AF65-F5344CB8AC3E}">
        <p14:creationId xmlns:p14="http://schemas.microsoft.com/office/powerpoint/2010/main" val="817034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3810"/>
            <a:ext cx="9601200" cy="966831"/>
          </a:xfrm>
        </p:spPr>
        <p:txBody>
          <a:bodyPr/>
          <a:lstStyle/>
          <a:p>
            <a:r>
              <a:rPr lang="en-US" dirty="0"/>
              <a:t>Embedding process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40641"/>
                <a:ext cx="9601200" cy="3670183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dirty="0"/>
                  <a:t>We’re given distances matrix </a:t>
                </a:r>
                <a:r>
                  <a:rPr lang="en-US" sz="2200" b="1" dirty="0"/>
                  <a:t>D</a:t>
                </a:r>
                <a:r>
                  <a:rPr lang="en-US" dirty="0"/>
                  <a:t>, and we want to embed those points to </a:t>
                </a:r>
                <a:r>
                  <a:rPr lang="en-US" sz="2400" b="1" dirty="0"/>
                  <a:t>d</a:t>
                </a:r>
                <a:r>
                  <a:rPr lang="en-US" dirty="0"/>
                  <a:t>-dimensional sphere with radius </a:t>
                </a:r>
                <a:r>
                  <a:rPr lang="en-US" sz="2400" b="1" dirty="0"/>
                  <a:t>r.</a:t>
                </a:r>
              </a:p>
              <a:p>
                <a:pPr algn="l" rtl="0"/>
                <a:r>
                  <a:rPr lang="en-US" dirty="0"/>
                  <a:t>Embedding error is </a:t>
                </a:r>
              </a:p>
              <a:p>
                <a:pPr lvl="1" algn="l" rtl="0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    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∙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arccos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pPr algn="l" rtl="0"/>
                <a:r>
                  <a:rPr lang="en-US" dirty="0"/>
                  <a:t>Minimization problem</a:t>
                </a:r>
              </a:p>
              <a:p>
                <a:pPr lvl="1" algn="l" rtl="0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𝑜𝑝𝑡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𝑎𝑟𝑔𝑚𝑖𝑛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</m:m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40641"/>
                <a:ext cx="9601200" cy="3670183"/>
              </a:xfrm>
              <a:blipFill>
                <a:blip r:embed="rId2"/>
                <a:stretch>
                  <a:fillRect l="-571" t="-182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466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3810"/>
            <a:ext cx="9601200" cy="966831"/>
          </a:xfrm>
        </p:spPr>
        <p:txBody>
          <a:bodyPr/>
          <a:lstStyle/>
          <a:p>
            <a:r>
              <a:rPr lang="en-US" dirty="0"/>
              <a:t>Embedding process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40641"/>
                <a:ext cx="9601200" cy="4508489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dirty="0"/>
                  <a:t>Minimization problem</a:t>
                </a:r>
              </a:p>
              <a:p>
                <a:pPr lvl="1" algn="l" rtl="0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𝑜𝑝𝑡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algn="l" rtl="0"/>
                <a:r>
                  <a:rPr lang="en-US" dirty="0"/>
                  <a:t>Steepest descent</a:t>
                </a:r>
              </a:p>
              <a:p>
                <a:pPr lvl="1" algn="l" rtl="0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den>
                    </m:f>
                  </m:oMath>
                </a14:m>
                <a:endParaRPr lang="en-US" dirty="0"/>
              </a:p>
              <a:p>
                <a:pPr algn="l" rtl="0"/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Approximated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</m:oMath>
                </a14:m>
                <a:r>
                  <a:rPr lang="en-US" dirty="0"/>
                  <a:t> Projected back to the sphere in every step.</a:t>
                </a:r>
              </a:p>
              <a:p>
                <a:pPr algn="l" rtl="0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𝛻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algn="l" rtl="0"/>
                <a14:m>
                  <m:oMath xmlns:m="http://schemas.openxmlformats.org/officeDocument/2006/math">
                    <m:r>
                      <a:rPr lang="en-US" i="1"/>
                      <m:t>𝛻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𝐷</m:t>
                        </m:r>
                      </m:e>
                      <m:sub>
                        <m:r>
                          <a:rPr lang="en-US" i="1"/>
                          <m:t>𝑠</m:t>
                        </m:r>
                      </m:sub>
                    </m:sSub>
                    <m:r>
                      <a:rPr lang="en-US" i="1"/>
                      <m:t>= 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2</m:t>
                        </m:r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en-US" i="1"/>
                              <m:t>𝑍</m:t>
                            </m:r>
                          </m:e>
                          <m:sup>
                            <m:r>
                              <a:rPr lang="en-US" i="1"/>
                              <m:t>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en-US" i="1"/>
                              <m:t>𝑟</m:t>
                            </m:r>
                          </m:e>
                          <m:sup>
                            <m:r>
                              <a:rPr lang="en-US" i="1"/>
                              <m:t>3</m:t>
                            </m:r>
                          </m:sup>
                        </m:sSup>
                        <m:r>
                          <a:rPr lang="en-US" i="1"/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i="1"/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/>
                                </m:ctrlPr>
                              </m:sSupPr>
                              <m:e>
                                <m:r>
                                  <a:rPr lang="en-US" i="1"/>
                                  <m:t>𝑟</m:t>
                                </m:r>
                              </m:e>
                              <m:sup>
                                <m:r>
                                  <a:rPr lang="en-US" i="1"/>
                                  <m:t>4</m:t>
                                </m:r>
                              </m:sup>
                            </m:sSup>
                            <m:r>
                              <a:rPr lang="en-US" i="1"/>
                              <m:t>−</m:t>
                            </m:r>
                            <m:sSup>
                              <m:sSupPr>
                                <m:ctrlPr>
                                  <a:rPr lang="en-US" i="1"/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/>
                                    </m:ctrlPr>
                                  </m:dPr>
                                  <m:e>
                                    <m:r>
                                      <a:rPr lang="en-US" i="1"/>
                                      <m:t>𝑍</m:t>
                                    </m:r>
                                    <m:sSup>
                                      <m:sSupPr>
                                        <m:ctrlPr>
                                          <a:rPr lang="en-US" i="1"/>
                                        </m:ctrlPr>
                                      </m:sSupPr>
                                      <m:e>
                                        <m:r>
                                          <a:rPr lang="en-US" i="1"/>
                                          <m:t>𝑍</m:t>
                                        </m:r>
                                      </m:e>
                                      <m:sup>
                                        <m:r>
                                          <a:rPr lang="en-US" i="1"/>
                                          <m:t>𝑡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/>
                                  <m:t>.</m:t>
                                </m:r>
                              </m:e>
                              <m:sup>
                                <m:r>
                                  <a:rPr lang="en-US" i="1"/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algn="l" rtl="0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40641"/>
                <a:ext cx="9601200" cy="4508489"/>
              </a:xfrm>
              <a:blipFill>
                <a:blip r:embed="rId2"/>
                <a:stretch>
                  <a:fillRect l="-571" t="-10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9334248" y="4580554"/>
                <a:ext cx="2751394" cy="716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∙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248" y="4580554"/>
                <a:ext cx="2751394" cy="7169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5" y="3894885"/>
            <a:ext cx="4567237" cy="215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1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33275"/>
          </a:xfrm>
        </p:spPr>
        <p:txBody>
          <a:bodyPr/>
          <a:lstStyle/>
          <a:p>
            <a:r>
              <a:rPr lang="en-US" dirty="0"/>
              <a:t>Application 1</a:t>
            </a:r>
            <a:endParaRPr lang="he-IL" dirty="0"/>
          </a:p>
        </p:txBody>
      </p:sp>
      <p:pic>
        <p:nvPicPr>
          <p:cNvPr id="4" name="q3v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0017" y="1716713"/>
            <a:ext cx="2792835" cy="4654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793" y="1716713"/>
            <a:ext cx="5739468" cy="463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0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7440"/>
          </a:xfrm>
        </p:spPr>
        <p:txBody>
          <a:bodyPr/>
          <a:lstStyle/>
          <a:p>
            <a:r>
              <a:rPr lang="en-US" dirty="0"/>
              <a:t>Application2</a:t>
            </a:r>
            <a:endParaRPr lang="he-IL" dirty="0"/>
          </a:p>
        </p:txBody>
      </p:sp>
      <p:pic>
        <p:nvPicPr>
          <p:cNvPr id="6" name="fvid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599" y="2138362"/>
            <a:ext cx="5160613" cy="3096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285" y="2138362"/>
            <a:ext cx="49625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7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7" name="Rectangle 9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95" y="929133"/>
            <a:ext cx="5324475" cy="4857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548" y="929133"/>
            <a:ext cx="4705764" cy="471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6614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1553</TotalTime>
  <Words>230</Words>
  <Application>Microsoft Office PowerPoint</Application>
  <PresentationFormat>Widescreen</PresentationFormat>
  <Paragraphs>37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Aharoni</vt:lpstr>
      <vt:lpstr>Cambria Math</vt:lpstr>
      <vt:lpstr>Franklin Gothic Book</vt:lpstr>
      <vt:lpstr>Crop</vt:lpstr>
      <vt:lpstr>Sphere Embedding</vt:lpstr>
      <vt:lpstr>Sphere representation</vt:lpstr>
      <vt:lpstr>Sphere representation</vt:lpstr>
      <vt:lpstr>Embedding process</vt:lpstr>
      <vt:lpstr>Embedding process</vt:lpstr>
      <vt:lpstr>Application 1</vt:lpstr>
      <vt:lpstr>Application2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Sphere Embedding</dc:title>
  <dc:creator>dekel</dc:creator>
  <cp:lastModifiedBy>dekel</cp:lastModifiedBy>
  <cp:revision>19</cp:revision>
  <dcterms:created xsi:type="dcterms:W3CDTF">2017-03-29T19:44:29Z</dcterms:created>
  <dcterms:modified xsi:type="dcterms:W3CDTF">2017-03-31T19:52:34Z</dcterms:modified>
</cp:coreProperties>
</file>